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65433-19C3-FA4A-8CC6-1F836AFBBE88}" v="13" dt="2022-09-12T13:22:10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4"/>
    <p:restoredTop sz="94602"/>
  </p:normalViewPr>
  <p:slideViewPr>
    <p:cSldViewPr snapToGrid="0" snapToObjects="1">
      <p:cViewPr varScale="1">
        <p:scale>
          <a:sx n="85" d="100"/>
          <a:sy n="85" d="100"/>
        </p:scale>
        <p:origin x="1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y Stout" userId="fc9964ed-a671-49dd-b4cd-0ea35649501f" providerId="ADAL" clId="{B2265433-19C3-FA4A-8CC6-1F836AFBBE88}"/>
    <pc:docChg chg="modSld">
      <pc:chgData name="Stacy Stout" userId="fc9964ed-a671-49dd-b4cd-0ea35649501f" providerId="ADAL" clId="{B2265433-19C3-FA4A-8CC6-1F836AFBBE88}" dt="2022-09-12T13:22:10.794" v="13" actId="20577"/>
      <pc:docMkLst>
        <pc:docMk/>
      </pc:docMkLst>
      <pc:sldChg chg="delSp modSp mod">
        <pc:chgData name="Stacy Stout" userId="fc9964ed-a671-49dd-b4cd-0ea35649501f" providerId="ADAL" clId="{B2265433-19C3-FA4A-8CC6-1F836AFBBE88}" dt="2022-09-12T13:22:10.794" v="13" actId="20577"/>
        <pc:sldMkLst>
          <pc:docMk/>
          <pc:sldMk cId="387608145" sldId="264"/>
        </pc:sldMkLst>
        <pc:spChg chg="mod">
          <ac:chgData name="Stacy Stout" userId="fc9964ed-a671-49dd-b4cd-0ea35649501f" providerId="ADAL" clId="{B2265433-19C3-FA4A-8CC6-1F836AFBBE88}" dt="2022-09-12T13:22:10.794" v="13" actId="20577"/>
          <ac:spMkLst>
            <pc:docMk/>
            <pc:sldMk cId="387608145" sldId="264"/>
            <ac:spMk id="3" creationId="{2A5B31B3-F5FB-B94A-AF9F-0FB6C75C0725}"/>
          </ac:spMkLst>
        </pc:spChg>
        <pc:picChg chg="del">
          <ac:chgData name="Stacy Stout" userId="fc9964ed-a671-49dd-b4cd-0ea35649501f" providerId="ADAL" clId="{B2265433-19C3-FA4A-8CC6-1F836AFBBE88}" dt="2022-09-12T13:15:42.040" v="5" actId="478"/>
          <ac:picMkLst>
            <pc:docMk/>
            <pc:sldMk cId="387608145" sldId="264"/>
            <ac:picMk id="3074" creationId="{8B2BF668-0DD4-CB48-9494-9290B4D7F625}"/>
          </ac:picMkLst>
        </pc:picChg>
      </pc:sldChg>
      <pc:sldChg chg="modSp">
        <pc:chgData name="Stacy Stout" userId="fc9964ed-a671-49dd-b4cd-0ea35649501f" providerId="ADAL" clId="{B2265433-19C3-FA4A-8CC6-1F836AFBBE88}" dt="2022-09-05T07:52:21.375" v="2" actId="207"/>
        <pc:sldMkLst>
          <pc:docMk/>
          <pc:sldMk cId="2896820452" sldId="266"/>
        </pc:sldMkLst>
        <pc:spChg chg="mod">
          <ac:chgData name="Stacy Stout" userId="fc9964ed-a671-49dd-b4cd-0ea35649501f" providerId="ADAL" clId="{B2265433-19C3-FA4A-8CC6-1F836AFBBE88}" dt="2022-09-05T07:52:21.375" v="2" actId="207"/>
          <ac:spMkLst>
            <pc:docMk/>
            <pc:sldMk cId="2896820452" sldId="266"/>
            <ac:spMk id="3" creationId="{E54155AD-3CCA-6D41-9A00-541EEFF1FACE}"/>
          </ac:spMkLst>
        </pc:spChg>
      </pc:sldChg>
    </pc:docChg>
  </pc:docChgLst>
  <pc:docChgLst>
    <pc:chgData name="Stacy Stout" userId="fc9964ed-a671-49dd-b4cd-0ea35649501f" providerId="ADAL" clId="{F292A8B4-867D-E64D-A35A-4FC51C8A1864}"/>
    <pc:docChg chg="undo custSel addSld delSld modSld modMainMaster">
      <pc:chgData name="Stacy Stout" userId="fc9964ed-a671-49dd-b4cd-0ea35649501f" providerId="ADAL" clId="{F292A8B4-867D-E64D-A35A-4FC51C8A1864}" dt="2022-04-04T07:57:29.919" v="2522" actId="478"/>
      <pc:docMkLst>
        <pc:docMk/>
      </pc:docMkLst>
      <pc:sldChg chg="del">
        <pc:chgData name="Stacy Stout" userId="fc9964ed-a671-49dd-b4cd-0ea35649501f" providerId="ADAL" clId="{F292A8B4-867D-E64D-A35A-4FC51C8A1864}" dt="2022-03-22T11:17:10.880" v="948" actId="2696"/>
        <pc:sldMkLst>
          <pc:docMk/>
          <pc:sldMk cId="1430040103" sldId="256"/>
        </pc:sldMkLst>
      </pc:sldChg>
      <pc:sldChg chg="modSp mod setBg">
        <pc:chgData name="Stacy Stout" userId="fc9964ed-a671-49dd-b4cd-0ea35649501f" providerId="ADAL" clId="{F292A8B4-867D-E64D-A35A-4FC51C8A1864}" dt="2022-03-22T11:18:45.963" v="968" actId="113"/>
        <pc:sldMkLst>
          <pc:docMk/>
          <pc:sldMk cId="2617777769" sldId="257"/>
        </pc:sldMkLst>
        <pc:graphicFrameChg chg="modGraphic">
          <ac:chgData name="Stacy Stout" userId="fc9964ed-a671-49dd-b4cd-0ea35649501f" providerId="ADAL" clId="{F292A8B4-867D-E64D-A35A-4FC51C8A1864}" dt="2022-03-22T11:18:45.963" v="968" actId="113"/>
          <ac:graphicFrameMkLst>
            <pc:docMk/>
            <pc:sldMk cId="2617777769" sldId="257"/>
            <ac:graphicFrameMk id="4" creationId="{42287B02-91C9-FA49-B2A7-4F8C2ADAD909}"/>
          </ac:graphicFrameMkLst>
        </pc:graphicFrameChg>
      </pc:sldChg>
      <pc:sldChg chg="addSp modSp mod setBg modAnim">
        <pc:chgData name="Stacy Stout" userId="fc9964ed-a671-49dd-b4cd-0ea35649501f" providerId="ADAL" clId="{F292A8B4-867D-E64D-A35A-4FC51C8A1864}" dt="2022-04-04T07:57:08.323" v="2471"/>
        <pc:sldMkLst>
          <pc:docMk/>
          <pc:sldMk cId="3067384856" sldId="258"/>
        </pc:sldMkLst>
        <pc:spChg chg="mod">
          <ac:chgData name="Stacy Stout" userId="fc9964ed-a671-49dd-b4cd-0ea35649501f" providerId="ADAL" clId="{F292A8B4-867D-E64D-A35A-4FC51C8A1864}" dt="2022-03-22T11:19:43.348" v="976" actId="26606"/>
          <ac:spMkLst>
            <pc:docMk/>
            <pc:sldMk cId="3067384856" sldId="258"/>
            <ac:spMk id="2" creationId="{B65A6CBB-F4C1-644C-BF22-C33AF17006B2}"/>
          </ac:spMkLst>
        </pc:spChg>
        <pc:spChg chg="mod">
          <ac:chgData name="Stacy Stout" userId="fc9964ed-a671-49dd-b4cd-0ea35649501f" providerId="ADAL" clId="{F292A8B4-867D-E64D-A35A-4FC51C8A1864}" dt="2022-03-22T11:20:01.030" v="980" actId="207"/>
          <ac:spMkLst>
            <pc:docMk/>
            <pc:sldMk cId="3067384856" sldId="258"/>
            <ac:spMk id="3" creationId="{06FEF405-8BDF-274F-9497-D827898F6D5F}"/>
          </ac:spMkLst>
        </pc:spChg>
        <pc:spChg chg="mod ord">
          <ac:chgData name="Stacy Stout" userId="fc9964ed-a671-49dd-b4cd-0ea35649501f" providerId="ADAL" clId="{F292A8B4-867D-E64D-A35A-4FC51C8A1864}" dt="2022-03-22T11:19:43.348" v="976" actId="26606"/>
          <ac:spMkLst>
            <pc:docMk/>
            <pc:sldMk cId="3067384856" sldId="258"/>
            <ac:spMk id="4" creationId="{49AFC438-9359-264B-9E85-72B28083DDFA}"/>
          </ac:spMkLst>
        </pc:spChg>
        <pc:spChg chg="add">
          <ac:chgData name="Stacy Stout" userId="fc9964ed-a671-49dd-b4cd-0ea35649501f" providerId="ADAL" clId="{F292A8B4-867D-E64D-A35A-4FC51C8A1864}" dt="2022-03-22T11:19:43.348" v="976" actId="26606"/>
          <ac:spMkLst>
            <pc:docMk/>
            <pc:sldMk cId="3067384856" sldId="258"/>
            <ac:spMk id="71" creationId="{743AA782-23D1-4521-8CAD-47662984AA08}"/>
          </ac:spMkLst>
        </pc:spChg>
        <pc:spChg chg="add">
          <ac:chgData name="Stacy Stout" userId="fc9964ed-a671-49dd-b4cd-0ea35649501f" providerId="ADAL" clId="{F292A8B4-867D-E64D-A35A-4FC51C8A1864}" dt="2022-03-22T11:19:43.348" v="976" actId="26606"/>
          <ac:spMkLst>
            <pc:docMk/>
            <pc:sldMk cId="3067384856" sldId="258"/>
            <ac:spMk id="73" creationId="{650D18FE-0824-4A46-B22C-A86B52E5780A}"/>
          </ac:spMkLst>
        </pc:spChg>
        <pc:picChg chg="add mod">
          <ac:chgData name="Stacy Stout" userId="fc9964ed-a671-49dd-b4cd-0ea35649501f" providerId="ADAL" clId="{F292A8B4-867D-E64D-A35A-4FC51C8A1864}" dt="2022-03-22T11:19:43.348" v="976" actId="26606"/>
          <ac:picMkLst>
            <pc:docMk/>
            <pc:sldMk cId="3067384856" sldId="258"/>
            <ac:picMk id="1026" creationId="{05EAAB7B-9494-6942-BB08-19F13BC84580}"/>
          </ac:picMkLst>
        </pc:picChg>
      </pc:sldChg>
      <pc:sldChg chg="setBg modAnim">
        <pc:chgData name="Stacy Stout" userId="fc9964ed-a671-49dd-b4cd-0ea35649501f" providerId="ADAL" clId="{F292A8B4-867D-E64D-A35A-4FC51C8A1864}" dt="2022-03-22T11:20:07.362" v="981"/>
        <pc:sldMkLst>
          <pc:docMk/>
          <pc:sldMk cId="3797350018" sldId="259"/>
        </pc:sldMkLst>
      </pc:sldChg>
      <pc:sldChg chg="setBg modAnim">
        <pc:chgData name="Stacy Stout" userId="fc9964ed-a671-49dd-b4cd-0ea35649501f" providerId="ADAL" clId="{F292A8B4-867D-E64D-A35A-4FC51C8A1864}" dt="2022-03-22T11:20:15.081" v="982"/>
        <pc:sldMkLst>
          <pc:docMk/>
          <pc:sldMk cId="1324728165" sldId="260"/>
        </pc:sldMkLst>
      </pc:sldChg>
      <pc:sldChg chg="addSp delSp modSp mod modAnim">
        <pc:chgData name="Stacy Stout" userId="fc9964ed-a671-49dd-b4cd-0ea35649501f" providerId="ADAL" clId="{F292A8B4-867D-E64D-A35A-4FC51C8A1864}" dt="2022-03-22T11:20:40.437" v="985"/>
        <pc:sldMkLst>
          <pc:docMk/>
          <pc:sldMk cId="1153951950" sldId="261"/>
        </pc:sldMkLst>
        <pc:spChg chg="del">
          <ac:chgData name="Stacy Stout" userId="fc9964ed-a671-49dd-b4cd-0ea35649501f" providerId="ADAL" clId="{F292A8B4-867D-E64D-A35A-4FC51C8A1864}" dt="2022-03-22T10:08:52.144" v="316" actId="478"/>
          <ac:spMkLst>
            <pc:docMk/>
            <pc:sldMk cId="1153951950" sldId="261"/>
            <ac:spMk id="2" creationId="{EA8F63D3-02CE-DB44-A283-393A1B1F1615}"/>
          </ac:spMkLst>
        </pc:spChg>
        <pc:spChg chg="mod">
          <ac:chgData name="Stacy Stout" userId="fc9964ed-a671-49dd-b4cd-0ea35649501f" providerId="ADAL" clId="{F292A8B4-867D-E64D-A35A-4FC51C8A1864}" dt="2022-03-22T10:08:56.878" v="317" actId="14100"/>
          <ac:spMkLst>
            <pc:docMk/>
            <pc:sldMk cId="1153951950" sldId="261"/>
            <ac:spMk id="3" creationId="{F1502FD9-2CC0-6446-82BA-08DEDB42C1A8}"/>
          </ac:spMkLst>
        </pc:spChg>
        <pc:graphicFrameChg chg="add mod modGraphic">
          <ac:chgData name="Stacy Stout" userId="fc9964ed-a671-49dd-b4cd-0ea35649501f" providerId="ADAL" clId="{F292A8B4-867D-E64D-A35A-4FC51C8A1864}" dt="2022-03-22T10:11:49.726" v="560" actId="207"/>
          <ac:graphicFrameMkLst>
            <pc:docMk/>
            <pc:sldMk cId="1153951950" sldId="261"/>
            <ac:graphicFrameMk id="5" creationId="{8614D2B4-E816-BB4D-A573-69064F9A0EAF}"/>
          </ac:graphicFrameMkLst>
        </pc:graphicFrameChg>
      </pc:sldChg>
      <pc:sldChg chg="addSp modSp new mod modAnim">
        <pc:chgData name="Stacy Stout" userId="fc9964ed-a671-49dd-b4cd-0ea35649501f" providerId="ADAL" clId="{F292A8B4-867D-E64D-A35A-4FC51C8A1864}" dt="2022-03-22T12:00:35.790" v="994" actId="14100"/>
        <pc:sldMkLst>
          <pc:docMk/>
          <pc:sldMk cId="2866466327" sldId="262"/>
        </pc:sldMkLst>
        <pc:spChg chg="mod">
          <ac:chgData name="Stacy Stout" userId="fc9964ed-a671-49dd-b4cd-0ea35649501f" providerId="ADAL" clId="{F292A8B4-867D-E64D-A35A-4FC51C8A1864}" dt="2022-03-22T10:12:12.546" v="600" actId="20577"/>
          <ac:spMkLst>
            <pc:docMk/>
            <pc:sldMk cId="2866466327" sldId="262"/>
            <ac:spMk id="2" creationId="{4A6DD1A9-69F5-644F-B8A1-1432C209455A}"/>
          </ac:spMkLst>
        </pc:spChg>
        <pc:spChg chg="mod">
          <ac:chgData name="Stacy Stout" userId="fc9964ed-a671-49dd-b4cd-0ea35649501f" providerId="ADAL" clId="{F292A8B4-867D-E64D-A35A-4FC51C8A1864}" dt="2022-03-22T11:20:59.999" v="991" actId="207"/>
          <ac:spMkLst>
            <pc:docMk/>
            <pc:sldMk cId="2866466327" sldId="262"/>
            <ac:spMk id="3" creationId="{DAF6AE41-17FA-D543-978E-C0346164AD25}"/>
          </ac:spMkLst>
        </pc:spChg>
        <pc:spChg chg="add mod">
          <ac:chgData name="Stacy Stout" userId="fc9964ed-a671-49dd-b4cd-0ea35649501f" providerId="ADAL" clId="{F292A8B4-867D-E64D-A35A-4FC51C8A1864}" dt="2022-03-22T11:16:21.472" v="897" actId="207"/>
          <ac:spMkLst>
            <pc:docMk/>
            <pc:sldMk cId="2866466327" sldId="262"/>
            <ac:spMk id="4" creationId="{8C44C7D3-0421-684D-8453-F8BFAD18A151}"/>
          </ac:spMkLst>
        </pc:spChg>
        <pc:picChg chg="add mod">
          <ac:chgData name="Stacy Stout" userId="fc9964ed-a671-49dd-b4cd-0ea35649501f" providerId="ADAL" clId="{F292A8B4-867D-E64D-A35A-4FC51C8A1864}" dt="2022-03-22T12:00:35.790" v="994" actId="14100"/>
          <ac:picMkLst>
            <pc:docMk/>
            <pc:sldMk cId="2866466327" sldId="262"/>
            <ac:picMk id="2050" creationId="{B70B4EB1-3477-1749-82B2-7B747564BF2F}"/>
          </ac:picMkLst>
        </pc:picChg>
      </pc:sldChg>
      <pc:sldChg chg="addSp delSp modSp new mod setBg">
        <pc:chgData name="Stacy Stout" userId="fc9964ed-a671-49dd-b4cd-0ea35649501f" providerId="ADAL" clId="{F292A8B4-867D-E64D-A35A-4FC51C8A1864}" dt="2022-04-04T07:57:29.919" v="2522" actId="478"/>
        <pc:sldMkLst>
          <pc:docMk/>
          <pc:sldMk cId="816089342" sldId="263"/>
        </pc:sldMkLst>
        <pc:spChg chg="del mod">
          <ac:chgData name="Stacy Stout" userId="fc9964ed-a671-49dd-b4cd-0ea35649501f" providerId="ADAL" clId="{F292A8B4-867D-E64D-A35A-4FC51C8A1864}" dt="2022-04-04T07:29:26.766" v="2431" actId="478"/>
          <ac:spMkLst>
            <pc:docMk/>
            <pc:sldMk cId="816089342" sldId="263"/>
            <ac:spMk id="2" creationId="{0B85FD07-BF48-6F4E-837A-BE38963F6A64}"/>
          </ac:spMkLst>
        </pc:spChg>
        <pc:spChg chg="del">
          <ac:chgData name="Stacy Stout" userId="fc9964ed-a671-49dd-b4cd-0ea35649501f" providerId="ADAL" clId="{F292A8B4-867D-E64D-A35A-4FC51C8A1864}" dt="2022-04-04T07:29:23.600" v="2430" actId="478"/>
          <ac:spMkLst>
            <pc:docMk/>
            <pc:sldMk cId="816089342" sldId="263"/>
            <ac:spMk id="3" creationId="{4B2A9DC5-8A8F-6348-AD34-28A89C3DD0A1}"/>
          </ac:spMkLst>
        </pc:spChg>
        <pc:spChg chg="add del mod">
          <ac:chgData name="Stacy Stout" userId="fc9964ed-a671-49dd-b4cd-0ea35649501f" providerId="ADAL" clId="{F292A8B4-867D-E64D-A35A-4FC51C8A1864}" dt="2022-04-04T07:57:29.919" v="2522" actId="478"/>
          <ac:spMkLst>
            <pc:docMk/>
            <pc:sldMk cId="816089342" sldId="263"/>
            <ac:spMk id="5" creationId="{406A8D28-F265-D14F-A16F-4BA66A87155D}"/>
          </ac:spMkLst>
        </pc:spChg>
      </pc:sldChg>
      <pc:sldChg chg="addSp modSp new mod setBg modAnim">
        <pc:chgData name="Stacy Stout" userId="fc9964ed-a671-49dd-b4cd-0ea35649501f" providerId="ADAL" clId="{F292A8B4-867D-E64D-A35A-4FC51C8A1864}" dt="2022-04-04T07:57:08.323" v="2471"/>
        <pc:sldMkLst>
          <pc:docMk/>
          <pc:sldMk cId="387608145" sldId="264"/>
        </pc:sldMkLst>
        <pc:spChg chg="mod">
          <ac:chgData name="Stacy Stout" userId="fc9964ed-a671-49dd-b4cd-0ea35649501f" providerId="ADAL" clId="{F292A8B4-867D-E64D-A35A-4FC51C8A1864}" dt="2022-03-22T12:25:43.363" v="1373" actId="26606"/>
          <ac:spMkLst>
            <pc:docMk/>
            <pc:sldMk cId="387608145" sldId="264"/>
            <ac:spMk id="2" creationId="{14417EBA-2E86-634D-99D2-49EB7EC6F375}"/>
          </ac:spMkLst>
        </pc:spChg>
        <pc:spChg chg="mod ord">
          <ac:chgData name="Stacy Stout" userId="fc9964ed-a671-49dd-b4cd-0ea35649501f" providerId="ADAL" clId="{F292A8B4-867D-E64D-A35A-4FC51C8A1864}" dt="2022-03-22T12:26:04.808" v="1378" actId="207"/>
          <ac:spMkLst>
            <pc:docMk/>
            <pc:sldMk cId="387608145" sldId="264"/>
            <ac:spMk id="3" creationId="{2A5B31B3-F5FB-B94A-AF9F-0FB6C75C0725}"/>
          </ac:spMkLst>
        </pc:spChg>
        <pc:spChg chg="add">
          <ac:chgData name="Stacy Stout" userId="fc9964ed-a671-49dd-b4cd-0ea35649501f" providerId="ADAL" clId="{F292A8B4-867D-E64D-A35A-4FC51C8A1864}" dt="2022-03-22T12:25:43.363" v="1373" actId="26606"/>
          <ac:spMkLst>
            <pc:docMk/>
            <pc:sldMk cId="387608145" sldId="264"/>
            <ac:spMk id="71" creationId="{A8908DB7-C3A6-4FCB-9820-CEE02B398C4A}"/>
          </ac:spMkLst>
        </pc:spChg>
        <pc:spChg chg="add">
          <ac:chgData name="Stacy Stout" userId="fc9964ed-a671-49dd-b4cd-0ea35649501f" providerId="ADAL" clId="{F292A8B4-867D-E64D-A35A-4FC51C8A1864}" dt="2022-03-22T12:25:43.363" v="1373" actId="26606"/>
          <ac:spMkLst>
            <pc:docMk/>
            <pc:sldMk cId="387608145" sldId="264"/>
            <ac:spMk id="73" creationId="{535742DD-1B16-4E9D-B715-0D74B4574A68}"/>
          </ac:spMkLst>
        </pc:spChg>
        <pc:picChg chg="add mod">
          <ac:chgData name="Stacy Stout" userId="fc9964ed-a671-49dd-b4cd-0ea35649501f" providerId="ADAL" clId="{F292A8B4-867D-E64D-A35A-4FC51C8A1864}" dt="2022-03-22T12:25:43.363" v="1373" actId="26606"/>
          <ac:picMkLst>
            <pc:docMk/>
            <pc:sldMk cId="387608145" sldId="264"/>
            <ac:picMk id="3074" creationId="{8B2BF668-0DD4-CB48-9494-9290B4D7F625}"/>
          </ac:picMkLst>
        </pc:picChg>
      </pc:sldChg>
      <pc:sldChg chg="addSp delSp modSp new mod setBg">
        <pc:chgData name="Stacy Stout" userId="fc9964ed-a671-49dd-b4cd-0ea35649501f" providerId="ADAL" clId="{F292A8B4-867D-E64D-A35A-4FC51C8A1864}" dt="2022-04-04T07:57:08.323" v="2471"/>
        <pc:sldMkLst>
          <pc:docMk/>
          <pc:sldMk cId="337498905" sldId="265"/>
        </pc:sldMkLst>
        <pc:spChg chg="add del">
          <ac:chgData name="Stacy Stout" userId="fc9964ed-a671-49dd-b4cd-0ea35649501f" providerId="ADAL" clId="{F292A8B4-867D-E64D-A35A-4FC51C8A1864}" dt="2022-03-22T12:24:35.926" v="1371" actId="26606"/>
          <ac:spMkLst>
            <pc:docMk/>
            <pc:sldMk cId="337498905" sldId="265"/>
            <ac:spMk id="2" creationId="{A36571DE-E16B-C047-82DF-38C86F4E23D8}"/>
          </ac:spMkLst>
        </pc:spChg>
        <pc:spChg chg="del">
          <ac:chgData name="Stacy Stout" userId="fc9964ed-a671-49dd-b4cd-0ea35649501f" providerId="ADAL" clId="{F292A8B4-867D-E64D-A35A-4FC51C8A1864}" dt="2022-03-22T12:24:21.400" v="1366" actId="931"/>
          <ac:spMkLst>
            <pc:docMk/>
            <pc:sldMk cId="337498905" sldId="265"/>
            <ac:spMk id="3" creationId="{507F5877-008B-E54C-9CD4-23C6FFAB5C2B}"/>
          </ac:spMkLst>
        </pc:spChg>
        <pc:spChg chg="add">
          <ac:chgData name="Stacy Stout" userId="fc9964ed-a671-49dd-b4cd-0ea35649501f" providerId="ADAL" clId="{F292A8B4-867D-E64D-A35A-4FC51C8A1864}" dt="2022-03-22T12:24:35.926" v="1371" actId="26606"/>
          <ac:spMkLst>
            <pc:docMk/>
            <pc:sldMk cId="337498905" sldId="265"/>
            <ac:spMk id="10" creationId="{01D0AF59-99C3-4251-AB9A-C966C6AD4400}"/>
          </ac:spMkLst>
        </pc:spChg>
        <pc:spChg chg="add">
          <ac:chgData name="Stacy Stout" userId="fc9964ed-a671-49dd-b4cd-0ea35649501f" providerId="ADAL" clId="{F292A8B4-867D-E64D-A35A-4FC51C8A1864}" dt="2022-03-22T12:24:35.926" v="1371" actId="26606"/>
          <ac:spMkLst>
            <pc:docMk/>
            <pc:sldMk cId="337498905" sldId="265"/>
            <ac:spMk id="12" creationId="{1855405F-37A2-4869-9154-F8BE3BECE6C3}"/>
          </ac:spMkLst>
        </pc:spChg>
        <pc:picChg chg="add mod">
          <ac:chgData name="Stacy Stout" userId="fc9964ed-a671-49dd-b4cd-0ea35649501f" providerId="ADAL" clId="{F292A8B4-867D-E64D-A35A-4FC51C8A1864}" dt="2022-03-22T12:24:35.926" v="1371" actId="26606"/>
          <ac:picMkLst>
            <pc:docMk/>
            <pc:sldMk cId="337498905" sldId="265"/>
            <ac:picMk id="5" creationId="{56EC984A-0190-CE42-BFC6-0A49C1634740}"/>
          </ac:picMkLst>
        </pc:picChg>
      </pc:sldChg>
      <pc:sldChg chg="addSp modSp new mod setBg modAnim setClrOvrMap">
        <pc:chgData name="Stacy Stout" userId="fc9964ed-a671-49dd-b4cd-0ea35649501f" providerId="ADAL" clId="{F292A8B4-867D-E64D-A35A-4FC51C8A1864}" dt="2022-04-04T07:57:08.323" v="2471"/>
        <pc:sldMkLst>
          <pc:docMk/>
          <pc:sldMk cId="2896820452" sldId="266"/>
        </pc:sldMkLst>
        <pc:spChg chg="mod">
          <ac:chgData name="Stacy Stout" userId="fc9964ed-a671-49dd-b4cd-0ea35649501f" providerId="ADAL" clId="{F292A8B4-867D-E64D-A35A-4FC51C8A1864}" dt="2022-03-22T12:28:38.959" v="1633" actId="26606"/>
          <ac:spMkLst>
            <pc:docMk/>
            <pc:sldMk cId="2896820452" sldId="266"/>
            <ac:spMk id="2" creationId="{AF53BE35-656D-9A4F-A05D-C4512B78FEB8}"/>
          </ac:spMkLst>
        </pc:spChg>
        <pc:spChg chg="mod ord">
          <ac:chgData name="Stacy Stout" userId="fc9964ed-a671-49dd-b4cd-0ea35649501f" providerId="ADAL" clId="{F292A8B4-867D-E64D-A35A-4FC51C8A1864}" dt="2022-03-22T12:28:44.348" v="1635" actId="207"/>
          <ac:spMkLst>
            <pc:docMk/>
            <pc:sldMk cId="2896820452" sldId="266"/>
            <ac:spMk id="3" creationId="{E54155AD-3CCA-6D41-9A00-541EEFF1FACE}"/>
          </ac:spMkLst>
        </pc:spChg>
        <pc:picChg chg="add mod">
          <ac:chgData name="Stacy Stout" userId="fc9964ed-a671-49dd-b4cd-0ea35649501f" providerId="ADAL" clId="{F292A8B4-867D-E64D-A35A-4FC51C8A1864}" dt="2022-03-22T12:28:38.959" v="1633" actId="26606"/>
          <ac:picMkLst>
            <pc:docMk/>
            <pc:sldMk cId="2896820452" sldId="266"/>
            <ac:picMk id="4098" creationId="{2CFD983A-1670-9C4F-8E15-5A1F34C63794}"/>
          </ac:picMkLst>
        </pc:picChg>
      </pc:sldChg>
      <pc:sldChg chg="addSp modSp new mod">
        <pc:chgData name="Stacy Stout" userId="fc9964ed-a671-49dd-b4cd-0ea35649501f" providerId="ADAL" clId="{F292A8B4-867D-E64D-A35A-4FC51C8A1864}" dt="2022-03-22T12:32:59.138" v="1890" actId="14100"/>
        <pc:sldMkLst>
          <pc:docMk/>
          <pc:sldMk cId="1791591263" sldId="267"/>
        </pc:sldMkLst>
        <pc:spChg chg="mod">
          <ac:chgData name="Stacy Stout" userId="fc9964ed-a671-49dd-b4cd-0ea35649501f" providerId="ADAL" clId="{F292A8B4-867D-E64D-A35A-4FC51C8A1864}" dt="2022-03-22T12:31:20.196" v="1710" actId="20577"/>
          <ac:spMkLst>
            <pc:docMk/>
            <pc:sldMk cId="1791591263" sldId="267"/>
            <ac:spMk id="2" creationId="{05DC0586-2FF7-4248-B28E-8BDE288B3285}"/>
          </ac:spMkLst>
        </pc:spChg>
        <pc:spChg chg="mod">
          <ac:chgData name="Stacy Stout" userId="fc9964ed-a671-49dd-b4cd-0ea35649501f" providerId="ADAL" clId="{F292A8B4-867D-E64D-A35A-4FC51C8A1864}" dt="2022-03-22T12:31:44.631" v="1798" actId="20577"/>
          <ac:spMkLst>
            <pc:docMk/>
            <pc:sldMk cId="1791591263" sldId="267"/>
            <ac:spMk id="3" creationId="{D15DFC01-1B49-FC41-BA22-82A4C72BCCAE}"/>
          </ac:spMkLst>
        </pc:spChg>
        <pc:graphicFrameChg chg="add mod modGraphic">
          <ac:chgData name="Stacy Stout" userId="fc9964ed-a671-49dd-b4cd-0ea35649501f" providerId="ADAL" clId="{F292A8B4-867D-E64D-A35A-4FC51C8A1864}" dt="2022-03-22T12:32:59.138" v="1890" actId="14100"/>
          <ac:graphicFrameMkLst>
            <pc:docMk/>
            <pc:sldMk cId="1791591263" sldId="267"/>
            <ac:graphicFrameMk id="4" creationId="{AD6752B8-8178-DC44-979E-5CDDE8ED03D0}"/>
          </ac:graphicFrameMkLst>
        </pc:graphicFrameChg>
      </pc:sldChg>
      <pc:sldChg chg="addSp modSp new mod modAnim">
        <pc:chgData name="Stacy Stout" userId="fc9964ed-a671-49dd-b4cd-0ea35649501f" providerId="ADAL" clId="{F292A8B4-867D-E64D-A35A-4FC51C8A1864}" dt="2022-03-22T12:57:22.832" v="2423"/>
        <pc:sldMkLst>
          <pc:docMk/>
          <pc:sldMk cId="2688672183" sldId="268"/>
        </pc:sldMkLst>
        <pc:spChg chg="mod">
          <ac:chgData name="Stacy Stout" userId="fc9964ed-a671-49dd-b4cd-0ea35649501f" providerId="ADAL" clId="{F292A8B4-867D-E64D-A35A-4FC51C8A1864}" dt="2022-03-22T12:33:17.015" v="1911" actId="20577"/>
          <ac:spMkLst>
            <pc:docMk/>
            <pc:sldMk cId="2688672183" sldId="268"/>
            <ac:spMk id="2" creationId="{1A4EE297-5837-DA4D-9C7A-C570E6130A63}"/>
          </ac:spMkLst>
        </pc:spChg>
        <pc:spChg chg="mod">
          <ac:chgData name="Stacy Stout" userId="fc9964ed-a671-49dd-b4cd-0ea35649501f" providerId="ADAL" clId="{F292A8B4-867D-E64D-A35A-4FC51C8A1864}" dt="2022-03-22T12:57:19.169" v="2422" actId="27636"/>
          <ac:spMkLst>
            <pc:docMk/>
            <pc:sldMk cId="2688672183" sldId="268"/>
            <ac:spMk id="3" creationId="{3A841A37-8D97-944D-ADAA-75FBF1725C42}"/>
          </ac:spMkLst>
        </pc:spChg>
        <pc:spChg chg="add mod">
          <ac:chgData name="Stacy Stout" userId="fc9964ed-a671-49dd-b4cd-0ea35649501f" providerId="ADAL" clId="{F292A8B4-867D-E64D-A35A-4FC51C8A1864}" dt="2022-03-22T12:35:59.548" v="2264" actId="20577"/>
          <ac:spMkLst>
            <pc:docMk/>
            <pc:sldMk cId="2688672183" sldId="268"/>
            <ac:spMk id="4" creationId="{84337164-A086-164B-BE02-5BD346D55607}"/>
          </ac:spMkLst>
        </pc:spChg>
        <pc:spChg chg="add mod">
          <ac:chgData name="Stacy Stout" userId="fc9964ed-a671-49dd-b4cd-0ea35649501f" providerId="ADAL" clId="{F292A8B4-867D-E64D-A35A-4FC51C8A1864}" dt="2022-03-22T12:36:26.799" v="2294" actId="1076"/>
          <ac:spMkLst>
            <pc:docMk/>
            <pc:sldMk cId="2688672183" sldId="268"/>
            <ac:spMk id="5" creationId="{A631B7D4-2D62-FC4D-8641-D6E9E6433BBC}"/>
          </ac:spMkLst>
        </pc:spChg>
        <pc:spChg chg="add mod">
          <ac:chgData name="Stacy Stout" userId="fc9964ed-a671-49dd-b4cd-0ea35649501f" providerId="ADAL" clId="{F292A8B4-867D-E64D-A35A-4FC51C8A1864}" dt="2022-03-22T12:37:27.872" v="2316" actId="1076"/>
          <ac:spMkLst>
            <pc:docMk/>
            <pc:sldMk cId="2688672183" sldId="268"/>
            <ac:spMk id="6" creationId="{D484FBCD-770E-4F41-ADA4-126C3E3A828E}"/>
          </ac:spMkLst>
        </pc:spChg>
        <pc:picChg chg="add mod">
          <ac:chgData name="Stacy Stout" userId="fc9964ed-a671-49dd-b4cd-0ea35649501f" providerId="ADAL" clId="{F292A8B4-867D-E64D-A35A-4FC51C8A1864}" dt="2022-03-22T12:56:41.441" v="2410" actId="1076"/>
          <ac:picMkLst>
            <pc:docMk/>
            <pc:sldMk cId="2688672183" sldId="268"/>
            <ac:picMk id="5122" creationId="{205CC1A3-45C8-434F-9A37-FDFDEB5D4D9F}"/>
          </ac:picMkLst>
        </pc:picChg>
      </pc:sldChg>
      <pc:sldChg chg="addSp modSp new mod">
        <pc:chgData name="Stacy Stout" userId="fc9964ed-a671-49dd-b4cd-0ea35649501f" providerId="ADAL" clId="{F292A8B4-867D-E64D-A35A-4FC51C8A1864}" dt="2022-03-22T12:57:31.705" v="2425" actId="1076"/>
        <pc:sldMkLst>
          <pc:docMk/>
          <pc:sldMk cId="3687622803" sldId="269"/>
        </pc:sldMkLst>
        <pc:spChg chg="add mod">
          <ac:chgData name="Stacy Stout" userId="fc9964ed-a671-49dd-b4cd-0ea35649501f" providerId="ADAL" clId="{F292A8B4-867D-E64D-A35A-4FC51C8A1864}" dt="2022-03-22T12:57:31.705" v="2425" actId="1076"/>
          <ac:spMkLst>
            <pc:docMk/>
            <pc:sldMk cId="3687622803" sldId="269"/>
            <ac:spMk id="4" creationId="{C05ED4FE-C04D-314C-980A-0790428C8F97}"/>
          </ac:spMkLst>
        </pc:spChg>
        <pc:spChg chg="add mod">
          <ac:chgData name="Stacy Stout" userId="fc9964ed-a671-49dd-b4cd-0ea35649501f" providerId="ADAL" clId="{F292A8B4-867D-E64D-A35A-4FC51C8A1864}" dt="2022-03-22T12:57:29.145" v="2424" actId="1076"/>
          <ac:spMkLst>
            <pc:docMk/>
            <pc:sldMk cId="3687622803" sldId="269"/>
            <ac:spMk id="5" creationId="{10AD62D5-8E34-8D49-B0EE-04CC34509125}"/>
          </ac:spMkLst>
        </pc:spChg>
      </pc:sldChg>
      <pc:sldMasterChg chg="setBg modSldLayout">
        <pc:chgData name="Stacy Stout" userId="fc9964ed-a671-49dd-b4cd-0ea35649501f" providerId="ADAL" clId="{F292A8B4-867D-E64D-A35A-4FC51C8A1864}" dt="2022-04-04T07:57:19.583" v="2513"/>
        <pc:sldMasterMkLst>
          <pc:docMk/>
          <pc:sldMasterMk cId="2995585528" sldId="2147483648"/>
        </pc:sldMasterMkLst>
        <pc:sldLayoutChg chg="setBg">
          <pc:chgData name="Stacy Stout" userId="fc9964ed-a671-49dd-b4cd-0ea35649501f" providerId="ADAL" clId="{F292A8B4-867D-E64D-A35A-4FC51C8A1864}" dt="2022-04-04T07:57:19.583" v="2513"/>
          <pc:sldLayoutMkLst>
            <pc:docMk/>
            <pc:sldMasterMk cId="2995585528" sldId="2147483648"/>
            <pc:sldLayoutMk cId="187295021" sldId="2147483649"/>
          </pc:sldLayoutMkLst>
        </pc:sldLayoutChg>
        <pc:sldLayoutChg chg="setBg">
          <pc:chgData name="Stacy Stout" userId="fc9964ed-a671-49dd-b4cd-0ea35649501f" providerId="ADAL" clId="{F292A8B4-867D-E64D-A35A-4FC51C8A1864}" dt="2022-04-04T07:57:19.583" v="2513"/>
          <pc:sldLayoutMkLst>
            <pc:docMk/>
            <pc:sldMasterMk cId="2995585528" sldId="2147483648"/>
            <pc:sldLayoutMk cId="2560487520" sldId="2147483650"/>
          </pc:sldLayoutMkLst>
        </pc:sldLayoutChg>
        <pc:sldLayoutChg chg="setBg">
          <pc:chgData name="Stacy Stout" userId="fc9964ed-a671-49dd-b4cd-0ea35649501f" providerId="ADAL" clId="{F292A8B4-867D-E64D-A35A-4FC51C8A1864}" dt="2022-04-04T07:57:19.583" v="2513"/>
          <pc:sldLayoutMkLst>
            <pc:docMk/>
            <pc:sldMasterMk cId="2995585528" sldId="2147483648"/>
            <pc:sldLayoutMk cId="4013243363" sldId="2147483651"/>
          </pc:sldLayoutMkLst>
        </pc:sldLayoutChg>
        <pc:sldLayoutChg chg="setBg">
          <pc:chgData name="Stacy Stout" userId="fc9964ed-a671-49dd-b4cd-0ea35649501f" providerId="ADAL" clId="{F292A8B4-867D-E64D-A35A-4FC51C8A1864}" dt="2022-04-04T07:57:19.583" v="2513"/>
          <pc:sldLayoutMkLst>
            <pc:docMk/>
            <pc:sldMasterMk cId="2995585528" sldId="2147483648"/>
            <pc:sldLayoutMk cId="2426276816" sldId="2147483652"/>
          </pc:sldLayoutMkLst>
        </pc:sldLayoutChg>
        <pc:sldLayoutChg chg="setBg">
          <pc:chgData name="Stacy Stout" userId="fc9964ed-a671-49dd-b4cd-0ea35649501f" providerId="ADAL" clId="{F292A8B4-867D-E64D-A35A-4FC51C8A1864}" dt="2022-04-04T07:57:19.583" v="2513"/>
          <pc:sldLayoutMkLst>
            <pc:docMk/>
            <pc:sldMasterMk cId="2995585528" sldId="2147483648"/>
            <pc:sldLayoutMk cId="2759374703" sldId="2147483653"/>
          </pc:sldLayoutMkLst>
        </pc:sldLayoutChg>
        <pc:sldLayoutChg chg="setBg">
          <pc:chgData name="Stacy Stout" userId="fc9964ed-a671-49dd-b4cd-0ea35649501f" providerId="ADAL" clId="{F292A8B4-867D-E64D-A35A-4FC51C8A1864}" dt="2022-04-04T07:57:19.583" v="2513"/>
          <pc:sldLayoutMkLst>
            <pc:docMk/>
            <pc:sldMasterMk cId="2995585528" sldId="2147483648"/>
            <pc:sldLayoutMk cId="2873793753" sldId="2147483654"/>
          </pc:sldLayoutMkLst>
        </pc:sldLayoutChg>
        <pc:sldLayoutChg chg="setBg">
          <pc:chgData name="Stacy Stout" userId="fc9964ed-a671-49dd-b4cd-0ea35649501f" providerId="ADAL" clId="{F292A8B4-867D-E64D-A35A-4FC51C8A1864}" dt="2022-04-04T07:57:19.583" v="2513"/>
          <pc:sldLayoutMkLst>
            <pc:docMk/>
            <pc:sldMasterMk cId="2995585528" sldId="2147483648"/>
            <pc:sldLayoutMk cId="558007308" sldId="2147483655"/>
          </pc:sldLayoutMkLst>
        </pc:sldLayoutChg>
        <pc:sldLayoutChg chg="setBg">
          <pc:chgData name="Stacy Stout" userId="fc9964ed-a671-49dd-b4cd-0ea35649501f" providerId="ADAL" clId="{F292A8B4-867D-E64D-A35A-4FC51C8A1864}" dt="2022-04-04T07:57:19.583" v="2513"/>
          <pc:sldLayoutMkLst>
            <pc:docMk/>
            <pc:sldMasterMk cId="2995585528" sldId="2147483648"/>
            <pc:sldLayoutMk cId="2053089108" sldId="2147483656"/>
          </pc:sldLayoutMkLst>
        </pc:sldLayoutChg>
        <pc:sldLayoutChg chg="setBg">
          <pc:chgData name="Stacy Stout" userId="fc9964ed-a671-49dd-b4cd-0ea35649501f" providerId="ADAL" clId="{F292A8B4-867D-E64D-A35A-4FC51C8A1864}" dt="2022-04-04T07:57:19.583" v="2513"/>
          <pc:sldLayoutMkLst>
            <pc:docMk/>
            <pc:sldMasterMk cId="2995585528" sldId="2147483648"/>
            <pc:sldLayoutMk cId="1987438149" sldId="2147483657"/>
          </pc:sldLayoutMkLst>
        </pc:sldLayoutChg>
        <pc:sldLayoutChg chg="setBg">
          <pc:chgData name="Stacy Stout" userId="fc9964ed-a671-49dd-b4cd-0ea35649501f" providerId="ADAL" clId="{F292A8B4-867D-E64D-A35A-4FC51C8A1864}" dt="2022-04-04T07:57:19.583" v="2513"/>
          <pc:sldLayoutMkLst>
            <pc:docMk/>
            <pc:sldMasterMk cId="2995585528" sldId="2147483648"/>
            <pc:sldLayoutMk cId="3829520495" sldId="2147483658"/>
          </pc:sldLayoutMkLst>
        </pc:sldLayoutChg>
        <pc:sldLayoutChg chg="setBg">
          <pc:chgData name="Stacy Stout" userId="fc9964ed-a671-49dd-b4cd-0ea35649501f" providerId="ADAL" clId="{F292A8B4-867D-E64D-A35A-4FC51C8A1864}" dt="2022-04-04T07:57:19.583" v="2513"/>
          <pc:sldLayoutMkLst>
            <pc:docMk/>
            <pc:sldMasterMk cId="2995585528" sldId="2147483648"/>
            <pc:sldLayoutMk cId="200709725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C217-E359-4F4C-A32E-80676F386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0D9DD-2256-D842-B543-FF3D04D6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59248-82AF-6444-B779-88A4AB17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BBD5-EC8B-654E-A9B3-55AB97B79A2E}" type="datetimeFigureOut">
              <a:rPr lang="en-IE" smtClean="0"/>
              <a:t>12/09/2022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DA326-CC43-4743-892F-EC9BD03E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ADCE4-6BB9-594C-862D-BEEF0820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667D-E092-0640-83CC-CD1468DD1D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29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1A98-7B0A-F343-AE63-2DF3B35D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2096C-8CE3-6644-8D20-CE8F12D3B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F4DBD-CEA8-D545-BA54-26719E31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BBD5-EC8B-654E-A9B3-55AB97B79A2E}" type="datetimeFigureOut">
              <a:rPr lang="en-IE" smtClean="0"/>
              <a:t>12/09/2022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2B23-A497-634D-8D67-265DD0AA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9EDCD-3E88-1447-80F7-1F350E95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667D-E092-0640-83CC-CD1468DD1D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952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AAF40E-BC1E-8B48-B825-E0F71D964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6AAF0-1ECE-DC40-A731-B53905035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0C584-BFCD-C949-9A11-E08909B4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BBD5-EC8B-654E-A9B3-55AB97B79A2E}" type="datetimeFigureOut">
              <a:rPr lang="en-IE" smtClean="0"/>
              <a:t>12/09/2022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5B0FB-4A05-6841-8E0E-ACA8652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F3357-2FC7-1744-BDFA-17634B82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667D-E092-0640-83CC-CD1468DD1D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709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8DE-BBEC-9244-9911-C368A469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19BB-91B0-9E41-BEDD-93566DFB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6E91B-BFA3-7E42-981A-A34A5DC5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BBD5-EC8B-654E-A9B3-55AB97B79A2E}" type="datetimeFigureOut">
              <a:rPr lang="en-IE" smtClean="0"/>
              <a:t>12/09/2022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0327B-A6A2-E343-9C2F-E0A27CC5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A519A-E246-464A-9CD0-1985B552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667D-E092-0640-83CC-CD1468DD1D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048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5AF0-8A1A-D845-B8EB-ED1C5332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5E793-64BE-9349-9916-F32DB43A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342E-1212-2545-8306-DE21FC73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BBD5-EC8B-654E-A9B3-55AB97B79A2E}" type="datetimeFigureOut">
              <a:rPr lang="en-IE" smtClean="0"/>
              <a:t>12/09/2022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1E47C-0B01-5740-8763-DC8B4043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7A7E2-5F16-F54C-9DEB-8C8A3B18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667D-E092-0640-83CC-CD1468DD1D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324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F2BB-8009-9D47-8670-7106BD84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72412-0B82-E74E-A11E-690CC5FF9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7E2DF-181E-8642-A02C-74093D71F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2BADB-AD66-BF4E-99E9-46619568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BBD5-EC8B-654E-A9B3-55AB97B79A2E}" type="datetimeFigureOut">
              <a:rPr lang="en-IE" smtClean="0"/>
              <a:t>12/09/2022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EAE95-E53F-AA4A-AA1E-1EB0E1E7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C0973-EEC1-5F48-9EC3-BA385A50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667D-E092-0640-83CC-CD1468DD1D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627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45F5-5D73-CA45-8738-530DF1A2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FD2B0-2637-0541-9A5C-36703D22C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50C06-60C2-C24E-AEEA-4161A66EB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F6785-F88B-F644-90A4-A58270441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19684-51F2-834E-88BA-F6F6E933E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87D1B3-02AF-444D-923E-C713B25E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BBD5-EC8B-654E-A9B3-55AB97B79A2E}" type="datetimeFigureOut">
              <a:rPr lang="en-IE" smtClean="0"/>
              <a:t>12/09/2022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C4087-0C81-0341-9244-7A067FBE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075B00-77FF-2243-AB9F-C4D39B3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667D-E092-0640-83CC-CD1468DD1D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93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FB44-8B9E-EB43-A308-790549DC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F2C56-1291-3D4E-907F-7541179D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BBD5-EC8B-654E-A9B3-55AB97B79A2E}" type="datetimeFigureOut">
              <a:rPr lang="en-IE" smtClean="0"/>
              <a:t>12/09/2022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F8356-119A-FA47-901B-2C37AEB4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308D1-9EEC-5B4D-B32B-4081A84D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667D-E092-0640-83CC-CD1468DD1D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379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043DA-B20D-B44D-B635-BFCB5BB6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BBD5-EC8B-654E-A9B3-55AB97B79A2E}" type="datetimeFigureOut">
              <a:rPr lang="en-IE" smtClean="0"/>
              <a:t>12/09/2022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B4DED5-D10B-AF48-9E9C-E99B1793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92F1B-5D25-4F43-92FB-896D7BD9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667D-E092-0640-83CC-CD1468DD1D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800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0D55-1679-E046-BC3D-5555CB42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6715-5B54-3F47-8C7C-509975619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928E2-99E0-F24E-9B77-438BE3F92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60F09-8394-5540-AFC6-540D49CB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BBD5-EC8B-654E-A9B3-55AB97B79A2E}" type="datetimeFigureOut">
              <a:rPr lang="en-IE" smtClean="0"/>
              <a:t>12/09/2022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A687A-9430-5040-A274-238F3F6F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4405C-F76C-D749-A714-00568D48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667D-E092-0640-83CC-CD1468DD1D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308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05BA-5D13-784B-ABE2-3237A585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A84CFC-5E9F-8243-88FE-C420E5720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408B4-8D0A-1A40-89AF-BDB8C1B70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3C23F-D7AE-544E-815F-B83AFAF0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BBD5-EC8B-654E-A9B3-55AB97B79A2E}" type="datetimeFigureOut">
              <a:rPr lang="en-IE" smtClean="0"/>
              <a:t>12/09/2022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AAF76-EC78-DC4B-BBEE-2F356608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2FA64-3812-CD4A-8DFC-77D1153F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667D-E092-0640-83CC-CD1468DD1D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743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l="-3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C267D5-126B-4F42-89BD-9C0570C0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6EE55-E4FA-EA4C-BD6E-6619EB991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759C2-3CB8-E44E-984B-88F7AA0F6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BBD5-EC8B-654E-A9B3-55AB97B79A2E}" type="datetimeFigureOut">
              <a:rPr lang="en-IE" smtClean="0"/>
              <a:t>12/09/2022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25B64-C013-4445-BAB1-59FD3ADF0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35ACC-7BEC-DF4A-9A7E-0EF10CF1C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F667D-E092-0640-83CC-CD1468DD1D6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558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089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BE35-656D-9A4F-A05D-C4512B78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IE" dirty="0"/>
              <a:t>What are the problems with sources? </a:t>
            </a:r>
          </a:p>
        </p:txBody>
      </p:sp>
      <p:pic>
        <p:nvPicPr>
          <p:cNvPr id="4098" name="Picture 2" descr="Music as Propaganda · Music As Propaganda in World War 1 · Digital History  511: Theory &amp; Practice">
            <a:extLst>
              <a:ext uri="{FF2B5EF4-FFF2-40B4-BE49-F238E27FC236}">
                <a16:creationId xmlns:a16="http://schemas.microsoft.com/office/drawing/2014/main" id="{2CFD983A-1670-9C4F-8E15-5A1F34C63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4259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155AD-3CCA-6D41-9A00-541EEFF1F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Some sources are deliberately written or created to persuade people to support a cause or person. This is called </a:t>
            </a:r>
            <a:r>
              <a:rPr lang="en-IE" sz="2400" dirty="0">
                <a:solidFill>
                  <a:srgbClr val="FF0000"/>
                </a:solidFill>
              </a:rPr>
              <a:t>propaganda</a:t>
            </a:r>
            <a:r>
              <a:rPr lang="en-IE" sz="2400" dirty="0">
                <a:solidFill>
                  <a:schemeClr val="bg1"/>
                </a:solidFill>
              </a:rPr>
              <a:t>. </a:t>
            </a:r>
          </a:p>
          <a:p>
            <a:r>
              <a:rPr lang="en-IE" sz="2400" dirty="0">
                <a:solidFill>
                  <a:srgbClr val="FF0000"/>
                </a:solidFill>
              </a:rPr>
              <a:t>Propaganda</a:t>
            </a:r>
            <a:r>
              <a:rPr lang="en-IE" sz="2400" dirty="0">
                <a:solidFill>
                  <a:schemeClr val="bg1"/>
                </a:solidFill>
              </a:rPr>
              <a:t> is using information to influence people’s opinions. </a:t>
            </a:r>
          </a:p>
        </p:txBody>
      </p:sp>
    </p:spTree>
    <p:extLst>
      <p:ext uri="{BB962C8B-B14F-4D97-AF65-F5344CB8AC3E}">
        <p14:creationId xmlns:p14="http://schemas.microsoft.com/office/powerpoint/2010/main" val="2896820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C0586-2FF7-4248-B28E-8BDE288B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are the strengths and limitations (weaknesses) of some sources?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FC01-1B49-FC41-BA22-82A4C72B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Draw the table into your hardback. Use TB pages 8-9 to complete the table.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6752B8-8178-DC44-979E-5CDDE8ED0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30360"/>
              </p:ext>
            </p:extLst>
          </p:nvPr>
        </p:nvGraphicFramePr>
        <p:xfrm>
          <a:off x="350157" y="2679093"/>
          <a:ext cx="11569701" cy="393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567">
                  <a:extLst>
                    <a:ext uri="{9D8B030D-6E8A-4147-A177-3AD203B41FA5}">
                      <a16:colId xmlns:a16="http://schemas.microsoft.com/office/drawing/2014/main" val="1477885629"/>
                    </a:ext>
                  </a:extLst>
                </a:gridCol>
                <a:gridCol w="3856567">
                  <a:extLst>
                    <a:ext uri="{9D8B030D-6E8A-4147-A177-3AD203B41FA5}">
                      <a16:colId xmlns:a16="http://schemas.microsoft.com/office/drawing/2014/main" val="3317572380"/>
                    </a:ext>
                  </a:extLst>
                </a:gridCol>
                <a:gridCol w="3856567">
                  <a:extLst>
                    <a:ext uri="{9D8B030D-6E8A-4147-A177-3AD203B41FA5}">
                      <a16:colId xmlns:a16="http://schemas.microsoft.com/office/drawing/2014/main" val="927256420"/>
                    </a:ext>
                  </a:extLst>
                </a:gridCol>
              </a:tblGrid>
              <a:tr h="491747">
                <a:tc>
                  <a:txBody>
                    <a:bodyPr/>
                    <a:lstStyle/>
                    <a:p>
                      <a:r>
                        <a:rPr lang="en-IE" dirty="0"/>
                        <a:t>Type of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Limitations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119609"/>
                  </a:ext>
                </a:extLst>
              </a:tr>
              <a:tr h="491747">
                <a:tc>
                  <a:txBody>
                    <a:bodyPr/>
                    <a:lstStyle/>
                    <a:p>
                      <a:r>
                        <a:rPr lang="en-IE" dirty="0"/>
                        <a:t>Primary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77624"/>
                  </a:ext>
                </a:extLst>
              </a:tr>
              <a:tr h="491747">
                <a:tc>
                  <a:txBody>
                    <a:bodyPr/>
                    <a:lstStyle/>
                    <a:p>
                      <a:r>
                        <a:rPr lang="en-IE" dirty="0"/>
                        <a:t>Secondary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962432"/>
                  </a:ext>
                </a:extLst>
              </a:tr>
              <a:tr h="491747">
                <a:tc>
                  <a:txBody>
                    <a:bodyPr/>
                    <a:lstStyle/>
                    <a:p>
                      <a:r>
                        <a:rPr lang="en-IE" dirty="0"/>
                        <a:t>Written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862101"/>
                  </a:ext>
                </a:extLst>
              </a:tr>
              <a:tr h="491747">
                <a:tc>
                  <a:txBody>
                    <a:bodyPr/>
                    <a:lstStyle/>
                    <a:p>
                      <a:r>
                        <a:rPr lang="en-IE" dirty="0"/>
                        <a:t>Visual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957712"/>
                  </a:ext>
                </a:extLst>
              </a:tr>
              <a:tr h="491747">
                <a:tc>
                  <a:txBody>
                    <a:bodyPr/>
                    <a:lstStyle/>
                    <a:p>
                      <a:r>
                        <a:rPr lang="en-IE" dirty="0"/>
                        <a:t>Aural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05776"/>
                  </a:ext>
                </a:extLst>
              </a:tr>
              <a:tr h="491747">
                <a:tc>
                  <a:txBody>
                    <a:bodyPr/>
                    <a:lstStyle/>
                    <a:p>
                      <a:r>
                        <a:rPr lang="en-IE" dirty="0"/>
                        <a:t>Oral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91712"/>
                  </a:ext>
                </a:extLst>
              </a:tr>
              <a:tr h="491747">
                <a:tc>
                  <a:txBody>
                    <a:bodyPr/>
                    <a:lstStyle/>
                    <a:p>
                      <a:r>
                        <a:rPr lang="en-IE" dirty="0"/>
                        <a:t>Tactile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2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59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E297-5837-DA4D-9C7A-C570E613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Historians and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41A37-8D97-944D-ADAA-75FBF172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243"/>
            <a:ext cx="6881814" cy="4723720"/>
          </a:xfrm>
        </p:spPr>
        <p:txBody>
          <a:bodyPr>
            <a:normAutofit/>
          </a:bodyPr>
          <a:lstStyle/>
          <a:p>
            <a:r>
              <a:rPr lang="en-IE" dirty="0"/>
              <a:t>The study of dates and time is called </a:t>
            </a:r>
            <a:r>
              <a:rPr lang="en-IE" dirty="0">
                <a:solidFill>
                  <a:srgbClr val="FF0000"/>
                </a:solidFill>
              </a:rPr>
              <a:t>chronology</a:t>
            </a:r>
            <a:r>
              <a:rPr lang="en-IE" dirty="0"/>
              <a:t>. </a:t>
            </a:r>
          </a:p>
          <a:p>
            <a:r>
              <a:rPr lang="en-IE" dirty="0">
                <a:solidFill>
                  <a:srgbClr val="FF0000"/>
                </a:solidFill>
              </a:rPr>
              <a:t>Chronological order </a:t>
            </a:r>
            <a:r>
              <a:rPr lang="en-IE" dirty="0"/>
              <a:t>means putting events in the order in which they occurred, starting with the earliest. </a:t>
            </a:r>
          </a:p>
          <a:p>
            <a:r>
              <a:rPr lang="en-IE" dirty="0"/>
              <a:t>10 years = a </a:t>
            </a:r>
            <a:r>
              <a:rPr lang="en-IE" dirty="0">
                <a:solidFill>
                  <a:srgbClr val="FF0000"/>
                </a:solidFill>
              </a:rPr>
              <a:t>decade</a:t>
            </a:r>
            <a:r>
              <a:rPr lang="en-IE" dirty="0"/>
              <a:t>.</a:t>
            </a:r>
          </a:p>
          <a:p>
            <a:r>
              <a:rPr lang="en-IE" dirty="0"/>
              <a:t>100 years = a </a:t>
            </a:r>
            <a:r>
              <a:rPr lang="en-IE" dirty="0">
                <a:solidFill>
                  <a:srgbClr val="FF0000"/>
                </a:solidFill>
              </a:rPr>
              <a:t>century</a:t>
            </a:r>
            <a:r>
              <a:rPr lang="en-IE" dirty="0"/>
              <a:t>. 2022 is in the 21</a:t>
            </a:r>
            <a:r>
              <a:rPr lang="en-IE" baseline="30000" dirty="0"/>
              <a:t>st</a:t>
            </a:r>
            <a:r>
              <a:rPr lang="en-IE" dirty="0"/>
              <a:t> century. 1589 is in the 16</a:t>
            </a:r>
            <a:r>
              <a:rPr lang="en-IE" baseline="30000" dirty="0"/>
              <a:t>th</a:t>
            </a:r>
            <a:r>
              <a:rPr lang="en-IE" dirty="0"/>
              <a:t> century. </a:t>
            </a:r>
          </a:p>
          <a:p>
            <a:r>
              <a:rPr lang="en-IE" dirty="0">
                <a:solidFill>
                  <a:srgbClr val="FF0000"/>
                </a:solidFill>
              </a:rPr>
              <a:t>BC </a:t>
            </a:r>
            <a:r>
              <a:rPr lang="en-IE" dirty="0"/>
              <a:t>= </a:t>
            </a:r>
            <a:r>
              <a:rPr lang="en-IE" dirty="0">
                <a:solidFill>
                  <a:srgbClr val="FF0000"/>
                </a:solidFill>
              </a:rPr>
              <a:t>before Christ</a:t>
            </a:r>
            <a:r>
              <a:rPr lang="en-IE" dirty="0"/>
              <a:t>. </a:t>
            </a:r>
          </a:p>
          <a:p>
            <a:r>
              <a:rPr lang="en-IE" dirty="0">
                <a:solidFill>
                  <a:srgbClr val="FF0000"/>
                </a:solidFill>
              </a:rPr>
              <a:t>AD </a:t>
            </a:r>
            <a:r>
              <a:rPr lang="en-IE" dirty="0"/>
              <a:t>= (</a:t>
            </a:r>
            <a:r>
              <a:rPr lang="en-IE" dirty="0">
                <a:solidFill>
                  <a:srgbClr val="FF0000"/>
                </a:solidFill>
              </a:rPr>
              <a:t>Anno Domini</a:t>
            </a:r>
            <a:r>
              <a:rPr lang="en-IE" dirty="0"/>
              <a:t>, the year of our Lord)</a:t>
            </a:r>
          </a:p>
          <a:p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37164-A086-164B-BE02-5BD346D55607}"/>
              </a:ext>
            </a:extLst>
          </p:cNvPr>
          <p:cNvSpPr txBox="1"/>
          <p:nvPr/>
        </p:nvSpPr>
        <p:spPr>
          <a:xfrm>
            <a:off x="0" y="6469063"/>
            <a:ext cx="360749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TB P10 – Assessing your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1B7D4-2D62-FC4D-8641-D6E9E6433BBC}"/>
              </a:ext>
            </a:extLst>
          </p:cNvPr>
          <p:cNvSpPr txBox="1"/>
          <p:nvPr/>
        </p:nvSpPr>
        <p:spPr>
          <a:xfrm>
            <a:off x="0" y="6099731"/>
            <a:ext cx="44719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SB P4 – Chronological order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4FBCD-770E-4F41-ADA4-126C3E3A828E}"/>
              </a:ext>
            </a:extLst>
          </p:cNvPr>
          <p:cNvSpPr txBox="1"/>
          <p:nvPr/>
        </p:nvSpPr>
        <p:spPr>
          <a:xfrm>
            <a:off x="4812408" y="6099731"/>
            <a:ext cx="44719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SB P5 – Source analysis</a:t>
            </a:r>
          </a:p>
        </p:txBody>
      </p:sp>
      <p:pic>
        <p:nvPicPr>
          <p:cNvPr id="5122" name="Picture 2" descr="Colorful Timeline Infographic">
            <a:extLst>
              <a:ext uri="{FF2B5EF4-FFF2-40B4-BE49-F238E27FC236}">
                <a16:creationId xmlns:a16="http://schemas.microsoft.com/office/drawing/2014/main" id="{205CC1A3-45C8-434F-9A37-FDFDEB5D4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43" y="3429000"/>
            <a:ext cx="44378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C6A-2202-1240-83BD-9DB6F65A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3FB9-E6F5-0C41-836E-7F54BC1E1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ED4FE-C04D-314C-980A-0790428C8F97}"/>
              </a:ext>
            </a:extLst>
          </p:cNvPr>
          <p:cNvSpPr txBox="1"/>
          <p:nvPr/>
        </p:nvSpPr>
        <p:spPr>
          <a:xfrm>
            <a:off x="1779814" y="3244334"/>
            <a:ext cx="360749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TB P11 – Review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D62D5-8E34-8D49-B0EE-04CC34509125}"/>
              </a:ext>
            </a:extLst>
          </p:cNvPr>
          <p:cNvSpPr txBox="1"/>
          <p:nvPr/>
        </p:nvSpPr>
        <p:spPr>
          <a:xfrm>
            <a:off x="1355271" y="2213531"/>
            <a:ext cx="6096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SB P7 – End of chapter source question and Key Words </a:t>
            </a:r>
          </a:p>
        </p:txBody>
      </p:sp>
    </p:spTree>
    <p:extLst>
      <p:ext uri="{BB962C8B-B14F-4D97-AF65-F5344CB8AC3E}">
        <p14:creationId xmlns:p14="http://schemas.microsoft.com/office/powerpoint/2010/main" val="368762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20950-4870-554B-9442-047CE2C4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IE" dirty="0"/>
              <a:t>Learning intentions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287B02-91C9-FA49-B2A7-4F8C2ADAD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392761"/>
              </p:ext>
            </p:extLst>
          </p:nvPr>
        </p:nvGraphicFramePr>
        <p:xfrm>
          <a:off x="838200" y="2014352"/>
          <a:ext cx="10515601" cy="4181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2052">
                  <a:extLst>
                    <a:ext uri="{9D8B030D-6E8A-4147-A177-3AD203B41FA5}">
                      <a16:colId xmlns:a16="http://schemas.microsoft.com/office/drawing/2014/main" val="3461349393"/>
                    </a:ext>
                  </a:extLst>
                </a:gridCol>
                <a:gridCol w="3693164">
                  <a:extLst>
                    <a:ext uri="{9D8B030D-6E8A-4147-A177-3AD203B41FA5}">
                      <a16:colId xmlns:a16="http://schemas.microsoft.com/office/drawing/2014/main" val="3770369506"/>
                    </a:ext>
                  </a:extLst>
                </a:gridCol>
                <a:gridCol w="3440385">
                  <a:extLst>
                    <a:ext uri="{9D8B030D-6E8A-4147-A177-3AD203B41FA5}">
                      <a16:colId xmlns:a16="http://schemas.microsoft.com/office/drawing/2014/main" val="1876284329"/>
                    </a:ext>
                  </a:extLst>
                </a:gridCol>
              </a:tblGrid>
              <a:tr h="4181352">
                <a:tc>
                  <a:txBody>
                    <a:bodyPr/>
                    <a:lstStyle/>
                    <a:p>
                      <a:r>
                        <a:rPr lang="en-GB" sz="2400" u="sng" dirty="0">
                          <a:effectLst/>
                        </a:rPr>
                        <a:t>Students must be able to: </a:t>
                      </a:r>
                      <a:endParaRPr lang="en-IE" sz="2400" u="sng" dirty="0">
                        <a:effectLst/>
                      </a:endParaRPr>
                    </a:p>
                    <a:p>
                      <a:r>
                        <a:rPr lang="en-GB" sz="2400" b="0" dirty="0">
                          <a:effectLst/>
                        </a:rPr>
                        <a:t>-Explain the meaning of ‘history’ and ‘prehistory’</a:t>
                      </a:r>
                      <a:endParaRPr lang="en-IE" sz="2400" b="0" dirty="0">
                        <a:effectLst/>
                      </a:endParaRPr>
                    </a:p>
                    <a:p>
                      <a:r>
                        <a:rPr lang="en-GB" sz="2400" b="0" dirty="0">
                          <a:effectLst/>
                        </a:rPr>
                        <a:t>-Distinguish between historical sources</a:t>
                      </a:r>
                      <a:endParaRPr lang="en-IE" sz="2400" b="0" dirty="0">
                        <a:effectLst/>
                      </a:endParaRPr>
                    </a:p>
                    <a:p>
                      <a:r>
                        <a:rPr lang="en-GB" sz="2400" b="0" dirty="0">
                          <a:effectLst/>
                        </a:rPr>
                        <a:t>-Identify where historians get their sources</a:t>
                      </a:r>
                      <a:r>
                        <a:rPr lang="en-GB" sz="2400" dirty="0">
                          <a:effectLst/>
                        </a:rPr>
                        <a:t>	</a:t>
                      </a:r>
                      <a:endParaRPr lang="en-IE" sz="240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001" marR="140001" marT="0" marB="0"/>
                </a:tc>
                <a:tc>
                  <a:txBody>
                    <a:bodyPr/>
                    <a:lstStyle/>
                    <a:p>
                      <a:r>
                        <a:rPr lang="en-GB" sz="2400" u="sng" dirty="0">
                          <a:effectLst/>
                        </a:rPr>
                        <a:t>Students should be able to: </a:t>
                      </a:r>
                      <a:endParaRPr lang="en-IE" sz="2400" u="sng" dirty="0">
                        <a:effectLst/>
                      </a:endParaRPr>
                    </a:p>
                    <a:p>
                      <a:r>
                        <a:rPr lang="en-GB" sz="2400" b="0" dirty="0">
                          <a:effectLst/>
                        </a:rPr>
                        <a:t>-Demonstrate awareness of historical concepts (ideas)</a:t>
                      </a:r>
                      <a:endParaRPr lang="en-IE" sz="2400" b="0" dirty="0">
                        <a:effectLst/>
                      </a:endParaRPr>
                    </a:p>
                    <a:p>
                      <a:r>
                        <a:rPr lang="en-GB" sz="2400" b="0" dirty="0">
                          <a:effectLst/>
                        </a:rPr>
                        <a:t>-Demonstrate chronological awareness/Explain how historians measure time</a:t>
                      </a:r>
                      <a:endParaRPr lang="en-IE" sz="2400" b="0" dirty="0">
                        <a:effectLst/>
                      </a:endParaRPr>
                    </a:p>
                    <a:p>
                      <a:r>
                        <a:rPr lang="en-GB" sz="2400" b="0" dirty="0">
                          <a:effectLst/>
                        </a:rPr>
                        <a:t>-Explain how historians interpret sources </a:t>
                      </a:r>
                      <a:endParaRPr lang="en-I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001" marR="140001" marT="0" marB="0"/>
                </a:tc>
                <a:tc>
                  <a:txBody>
                    <a:bodyPr/>
                    <a:lstStyle/>
                    <a:p>
                      <a:r>
                        <a:rPr lang="en-GB" sz="2400" u="sng" dirty="0">
                          <a:effectLst/>
                        </a:rPr>
                        <a:t>Students could be able to: </a:t>
                      </a:r>
                      <a:endParaRPr lang="en-IE" sz="2400" u="sng" dirty="0">
                        <a:effectLst/>
                      </a:endParaRPr>
                    </a:p>
                    <a:p>
                      <a:r>
                        <a:rPr lang="en-GB" sz="2400" b="0" dirty="0">
                          <a:effectLst/>
                        </a:rPr>
                        <a:t>-Debate the usefulness and limitations of different kinds of sources</a:t>
                      </a:r>
                      <a:endParaRPr lang="en-IE" sz="2400" b="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001" marR="140001" marT="0" marB="0"/>
                </a:tc>
                <a:extLst>
                  <a:ext uri="{0D108BD9-81ED-4DB2-BD59-A6C34878D82A}">
                    <a16:rowId xmlns:a16="http://schemas.microsoft.com/office/drawing/2014/main" val="1415136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77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A6CBB-F4C1-644C-BF22-C33AF170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E" sz="3800"/>
              <a:t>How do historians find out about the past?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EF405-8BDF-274F-9497-D827898F6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IE" sz="2200" dirty="0"/>
              <a:t>History is the </a:t>
            </a:r>
            <a:r>
              <a:rPr lang="en-IE" sz="2200" dirty="0">
                <a:solidFill>
                  <a:srgbClr val="FF0000"/>
                </a:solidFill>
              </a:rPr>
              <a:t>study of the past </a:t>
            </a:r>
            <a:r>
              <a:rPr lang="en-IE" sz="2200" dirty="0"/>
              <a:t>based on </a:t>
            </a:r>
            <a:r>
              <a:rPr lang="en-IE" sz="2200" dirty="0">
                <a:solidFill>
                  <a:srgbClr val="FF0000"/>
                </a:solidFill>
              </a:rPr>
              <a:t>evidence</a:t>
            </a:r>
            <a:r>
              <a:rPr lang="en-IE" sz="2200" dirty="0"/>
              <a:t>. </a:t>
            </a:r>
          </a:p>
          <a:p>
            <a:r>
              <a:rPr lang="en-IE" sz="2200" dirty="0">
                <a:solidFill>
                  <a:srgbClr val="FF0000"/>
                </a:solidFill>
              </a:rPr>
              <a:t>Prehistory</a:t>
            </a:r>
            <a:r>
              <a:rPr lang="en-IE" sz="2200" dirty="0"/>
              <a:t> is the history before writing was invented.</a:t>
            </a:r>
          </a:p>
          <a:p>
            <a:r>
              <a:rPr lang="en-IE" sz="2200" dirty="0"/>
              <a:t>Historians use </a:t>
            </a:r>
            <a:r>
              <a:rPr lang="en-IE" sz="2200" dirty="0">
                <a:solidFill>
                  <a:srgbClr val="FF0000"/>
                </a:solidFill>
              </a:rPr>
              <a:t>sources</a:t>
            </a:r>
            <a:r>
              <a:rPr lang="en-IE" sz="2200" dirty="0"/>
              <a:t> as evidence to prove or disprove the story of the past. </a:t>
            </a:r>
          </a:p>
          <a:p>
            <a:endParaRPr lang="en-IE" sz="2200" dirty="0"/>
          </a:p>
          <a:p>
            <a:endParaRPr lang="en-IE" sz="2200" dirty="0"/>
          </a:p>
        </p:txBody>
      </p:sp>
      <p:pic>
        <p:nvPicPr>
          <p:cNvPr id="1026" name="Picture 2" descr="Historians or amateur (non-fiction) enthusiasts….? – murreyandblue">
            <a:extLst>
              <a:ext uri="{FF2B5EF4-FFF2-40B4-BE49-F238E27FC236}">
                <a16:creationId xmlns:a16="http://schemas.microsoft.com/office/drawing/2014/main" id="{05EAAB7B-9494-6942-BB08-19F13BC84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566127"/>
            <a:ext cx="5458968" cy="372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FC438-9359-264B-9E85-72B28083DDFA}"/>
              </a:ext>
            </a:extLst>
          </p:cNvPr>
          <p:cNvSpPr txBox="1"/>
          <p:nvPr/>
        </p:nvSpPr>
        <p:spPr>
          <a:xfrm>
            <a:off x="0" y="6469063"/>
            <a:ext cx="29146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dirty="0"/>
              <a:t>SB P1 – The History of Me!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73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1E757-1D25-3F4A-92CB-E42F6FD0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en-IE" sz="4000" dirty="0">
                <a:solidFill>
                  <a:schemeClr val="bg1"/>
                </a:solidFill>
              </a:rPr>
              <a:t>How are sources grouped together? </a:t>
            </a:r>
          </a:p>
        </p:txBody>
      </p:sp>
      <p:pic>
        <p:nvPicPr>
          <p:cNvPr id="2050" name="Picture 2" descr="The Diary of a Young Girl: Amazon.co.uk: Frank, Anne, Roosevelt, Eleanor,  Mooyaart-Doubleday, B. M.: 0000553296981: Books">
            <a:extLst>
              <a:ext uri="{FF2B5EF4-FFF2-40B4-BE49-F238E27FC236}">
                <a16:creationId xmlns:a16="http://schemas.microsoft.com/office/drawing/2014/main" id="{98EB650A-0431-1E4C-B5C9-0E639E790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991"/>
          <a:stretch/>
        </p:blipFill>
        <p:spPr bwMode="auto"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F4B3A-7F07-B249-AE9D-E5FC744E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682000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rgbClr val="FF0000">
                    <a:alpha val="80000"/>
                  </a:srgbClr>
                </a:solidFill>
              </a:rPr>
              <a:t>Primary sources </a:t>
            </a:r>
            <a:r>
              <a:rPr lang="en-IE" sz="2400" dirty="0">
                <a:solidFill>
                  <a:schemeClr val="bg1">
                    <a:alpha val="80000"/>
                  </a:schemeClr>
                </a:solidFill>
              </a:rPr>
              <a:t>are sources that come directly from the time being studied. </a:t>
            </a:r>
          </a:p>
          <a:p>
            <a:r>
              <a:rPr lang="en-IE" sz="2400" dirty="0">
                <a:solidFill>
                  <a:schemeClr val="bg1">
                    <a:alpha val="80000"/>
                  </a:schemeClr>
                </a:solidFill>
              </a:rPr>
              <a:t>They are </a:t>
            </a:r>
            <a:r>
              <a:rPr lang="en-IE" sz="2400" dirty="0">
                <a:solidFill>
                  <a:srgbClr val="FF0000">
                    <a:alpha val="80000"/>
                  </a:srgbClr>
                </a:solidFill>
              </a:rPr>
              <a:t>first-hand accounts </a:t>
            </a:r>
            <a:r>
              <a:rPr lang="en-IE" sz="2400" dirty="0">
                <a:solidFill>
                  <a:schemeClr val="bg1">
                    <a:alpha val="80000"/>
                  </a:schemeClr>
                </a:solidFill>
              </a:rPr>
              <a:t>of what happened, e.g. </a:t>
            </a:r>
            <a:r>
              <a:rPr lang="en-IE" sz="2400" i="1" dirty="0">
                <a:solidFill>
                  <a:schemeClr val="bg1">
                    <a:alpha val="80000"/>
                  </a:schemeClr>
                </a:solidFill>
              </a:rPr>
              <a:t>The Diary of Anne Frank. </a:t>
            </a:r>
            <a:endParaRPr lang="en-IE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400AB-EBB1-1D4A-A8CA-2CC32D4A4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IE" sz="1800" dirty="0">
                <a:solidFill>
                  <a:srgbClr val="FF0000"/>
                </a:solidFill>
              </a:rPr>
              <a:t>Secondary sources </a:t>
            </a:r>
            <a:r>
              <a:rPr lang="en-IE" sz="1800" dirty="0"/>
              <a:t>were made or created after the time being studied e.g. </a:t>
            </a:r>
            <a:r>
              <a:rPr lang="en-IE" sz="1800" i="1" dirty="0"/>
              <a:t>Making History</a:t>
            </a:r>
            <a:r>
              <a:rPr lang="en-IE" sz="1800" dirty="0"/>
              <a:t>. </a:t>
            </a:r>
          </a:p>
        </p:txBody>
      </p:sp>
      <p:pic>
        <p:nvPicPr>
          <p:cNvPr id="5" name="Picture 4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F855FAC1-BD73-A942-9112-94BA1AAAA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6302E8-DA30-D049-80EA-2EFB12325159}"/>
              </a:ext>
            </a:extLst>
          </p:cNvPr>
          <p:cNvSpPr txBox="1"/>
          <p:nvPr/>
        </p:nvSpPr>
        <p:spPr>
          <a:xfrm>
            <a:off x="0" y="6469063"/>
            <a:ext cx="29146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SB P2 – Video Worksheet</a:t>
            </a:r>
          </a:p>
        </p:txBody>
      </p:sp>
    </p:spTree>
    <p:extLst>
      <p:ext uri="{BB962C8B-B14F-4D97-AF65-F5344CB8AC3E}">
        <p14:creationId xmlns:p14="http://schemas.microsoft.com/office/powerpoint/2010/main" val="13247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02FD9-2CC0-6446-82BA-08DEDB42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463"/>
            <a:ext cx="10515600" cy="5713500"/>
          </a:xfrm>
        </p:spPr>
        <p:txBody>
          <a:bodyPr/>
          <a:lstStyle/>
          <a:p>
            <a:r>
              <a:rPr lang="en-IE" dirty="0"/>
              <a:t>Sources come in many different forms.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874D6-CBB9-354B-8101-F952CDCACEFC}"/>
              </a:ext>
            </a:extLst>
          </p:cNvPr>
          <p:cNvSpPr txBox="1"/>
          <p:nvPr/>
        </p:nvSpPr>
        <p:spPr>
          <a:xfrm>
            <a:off x="0" y="6211669"/>
            <a:ext cx="44719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SB P3 – Classify the Primary and Secondary Sources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14D2B4-E816-BB4D-A573-69064F9A0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40935"/>
              </p:ext>
            </p:extLst>
          </p:nvPr>
        </p:nvGraphicFramePr>
        <p:xfrm>
          <a:off x="370409" y="959803"/>
          <a:ext cx="11228691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962">
                  <a:extLst>
                    <a:ext uri="{9D8B030D-6E8A-4147-A177-3AD203B41FA5}">
                      <a16:colId xmlns:a16="http://schemas.microsoft.com/office/drawing/2014/main" val="52365180"/>
                    </a:ext>
                  </a:extLst>
                </a:gridCol>
                <a:gridCol w="8117729">
                  <a:extLst>
                    <a:ext uri="{9D8B030D-6E8A-4147-A177-3AD203B41FA5}">
                      <a16:colId xmlns:a16="http://schemas.microsoft.com/office/drawing/2014/main" val="2832966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Type of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Examples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933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1. </a:t>
                      </a:r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Written</a:t>
                      </a:r>
                      <a:r>
                        <a:rPr lang="en-IE" dirty="0"/>
                        <a:t> sources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-Manuscripts (books written by hand)</a:t>
                      </a:r>
                    </a:p>
                    <a:p>
                      <a:r>
                        <a:rPr lang="en-IE" dirty="0"/>
                        <a:t>-Autobiography </a:t>
                      </a:r>
                    </a:p>
                    <a:p>
                      <a:r>
                        <a:rPr lang="en-IE" dirty="0"/>
                        <a:t>-Biography </a:t>
                      </a:r>
                    </a:p>
                    <a:p>
                      <a:r>
                        <a:rPr lang="en-IE" dirty="0"/>
                        <a:t>-Census (population count) </a:t>
                      </a:r>
                    </a:p>
                    <a:p>
                      <a:r>
                        <a:rPr lang="en-IE" dirty="0"/>
                        <a:t>-Newspapers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02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2. </a:t>
                      </a:r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Visual</a:t>
                      </a:r>
                      <a:r>
                        <a:rPr lang="en-IE" dirty="0"/>
                        <a:t> sources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-Paintings, photographs, documentaries </a:t>
                      </a:r>
                    </a:p>
                    <a:p>
                      <a:r>
                        <a:rPr lang="en-IE" dirty="0"/>
                        <a:t>-Cartoons and drawings </a:t>
                      </a:r>
                    </a:p>
                    <a:p>
                      <a:r>
                        <a:rPr lang="en-IE" dirty="0"/>
                        <a:t>-Maps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96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3. </a:t>
                      </a:r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Aural</a:t>
                      </a:r>
                      <a:r>
                        <a:rPr lang="en-IE" dirty="0"/>
                        <a:t> sources (sources that can be heard)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-Recordings of interviews and speeches </a:t>
                      </a:r>
                    </a:p>
                    <a:p>
                      <a:r>
                        <a:rPr lang="en-IE" dirty="0"/>
                        <a:t>-Podcasts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26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4. </a:t>
                      </a:r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Oral</a:t>
                      </a:r>
                      <a:r>
                        <a:rPr lang="en-IE" dirty="0"/>
                        <a:t> sources (sources that are spoken)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-Interviews </a:t>
                      </a:r>
                    </a:p>
                    <a:p>
                      <a:r>
                        <a:rPr lang="en-IE" dirty="0"/>
                        <a:t>-Recordings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129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5. </a:t>
                      </a:r>
                      <a:r>
                        <a:rPr lang="en-IE" dirty="0">
                          <a:solidFill>
                            <a:srgbClr val="FF0000"/>
                          </a:solidFill>
                        </a:rPr>
                        <a:t>Tactile</a:t>
                      </a:r>
                      <a:r>
                        <a:rPr lang="en-IE" dirty="0"/>
                        <a:t> sources (sources that can be touched)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-Artefacts (objects made by people) </a:t>
                      </a:r>
                    </a:p>
                    <a:p>
                      <a:r>
                        <a:rPr lang="en-IE" dirty="0"/>
                        <a:t>-Buildings </a:t>
                      </a:r>
                    </a:p>
                    <a:p>
                      <a:r>
                        <a:rPr lang="en-IE" dirty="0"/>
                        <a:t>-Monuments </a:t>
                      </a:r>
                    </a:p>
                    <a:p>
                      <a:r>
                        <a:rPr lang="en-IE" dirty="0"/>
                        <a:t>-Models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7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D1A9-69F5-644F-B8A1-1432C209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Where do historians get their sources?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AE41-17FA-D543-978E-C0346164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>
                <a:solidFill>
                  <a:srgbClr val="FF0000"/>
                </a:solidFill>
              </a:rPr>
              <a:t>Archives</a:t>
            </a:r>
            <a:r>
              <a:rPr lang="en-IE" dirty="0"/>
              <a:t> – this is a collection of mainly written sources, e.g. the National Archives in Dublin.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>
                <a:solidFill>
                  <a:srgbClr val="FF0000"/>
                </a:solidFill>
              </a:rPr>
              <a:t>Museum</a:t>
            </a:r>
            <a:r>
              <a:rPr lang="en-IE" dirty="0"/>
              <a:t> – collects and stores artefacts, e.g. the National Museum in Dublin.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>
                <a:solidFill>
                  <a:srgbClr val="FF0000"/>
                </a:solidFill>
              </a:rPr>
              <a:t>Library</a:t>
            </a:r>
            <a:r>
              <a:rPr lang="en-IE" dirty="0"/>
              <a:t> – stores books.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>
                <a:solidFill>
                  <a:srgbClr val="FF0000"/>
                </a:solidFill>
              </a:rPr>
              <a:t>Websites</a:t>
            </a:r>
            <a:r>
              <a:rPr lang="en-IE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>
                <a:solidFill>
                  <a:srgbClr val="FF0000"/>
                </a:solidFill>
              </a:rPr>
              <a:t>Interviews</a:t>
            </a:r>
            <a:r>
              <a:rPr lang="en-IE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4C7D3-0421-684D-8453-F8BFAD18A151}"/>
              </a:ext>
            </a:extLst>
          </p:cNvPr>
          <p:cNvSpPr txBox="1"/>
          <p:nvPr/>
        </p:nvSpPr>
        <p:spPr>
          <a:xfrm>
            <a:off x="0" y="6469063"/>
            <a:ext cx="360749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TB P4 – Assessing your learning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0B4EB1-3477-1749-82B2-7B747564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03" y="3298370"/>
            <a:ext cx="6314297" cy="379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17EBA-2E86-634D-99D2-49EB7EC6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IE" sz="5400" dirty="0"/>
              <a:t>How do historians use sources?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B31B3-F5FB-B94A-AF9F-0FB6C75C0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1658319"/>
            <a:ext cx="6894576" cy="4568745"/>
          </a:xfrm>
        </p:spPr>
        <p:txBody>
          <a:bodyPr anchor="t">
            <a:noAutofit/>
          </a:bodyPr>
          <a:lstStyle/>
          <a:p>
            <a:r>
              <a:rPr lang="en-IE" sz="3200" dirty="0"/>
              <a:t>Historians must distinguish between </a:t>
            </a:r>
            <a:r>
              <a:rPr lang="en-IE" sz="3200" dirty="0">
                <a:solidFill>
                  <a:srgbClr val="FF0000"/>
                </a:solidFill>
              </a:rPr>
              <a:t>fact</a:t>
            </a:r>
            <a:r>
              <a:rPr lang="en-IE" sz="3200" dirty="0"/>
              <a:t> (something that can be proven with evidence)  and </a:t>
            </a:r>
            <a:r>
              <a:rPr lang="en-IE" sz="3200" dirty="0">
                <a:solidFill>
                  <a:srgbClr val="FF0000"/>
                </a:solidFill>
              </a:rPr>
              <a:t>opinion</a:t>
            </a:r>
            <a:r>
              <a:rPr lang="en-IE" sz="3200" dirty="0"/>
              <a:t> (what one or more people think about what happened). </a:t>
            </a:r>
          </a:p>
          <a:p>
            <a:r>
              <a:rPr lang="en-IE" sz="3200" dirty="0"/>
              <a:t>It is the job </a:t>
            </a:r>
            <a:r>
              <a:rPr lang="en-IE" sz="3200"/>
              <a:t>of a </a:t>
            </a:r>
            <a:r>
              <a:rPr lang="en-IE" sz="3200" dirty="0"/>
              <a:t>historian to be </a:t>
            </a:r>
            <a:r>
              <a:rPr lang="en-IE" sz="3200" dirty="0">
                <a:solidFill>
                  <a:srgbClr val="FF0000"/>
                </a:solidFill>
              </a:rPr>
              <a:t>objective</a:t>
            </a:r>
            <a:r>
              <a:rPr lang="en-IE" sz="3200" dirty="0"/>
              <a:t>.</a:t>
            </a:r>
          </a:p>
          <a:p>
            <a:r>
              <a:rPr lang="en-IE" sz="3200" dirty="0"/>
              <a:t>Historians must look out for </a:t>
            </a:r>
            <a:r>
              <a:rPr lang="en-IE" sz="3200" dirty="0">
                <a:solidFill>
                  <a:srgbClr val="FF0000"/>
                </a:solidFill>
              </a:rPr>
              <a:t>bias</a:t>
            </a:r>
            <a:r>
              <a:rPr lang="en-IE" sz="3200" dirty="0"/>
              <a:t> (favouring one side over the other). </a:t>
            </a:r>
          </a:p>
        </p:txBody>
      </p:sp>
    </p:spTree>
    <p:extLst>
      <p:ext uri="{BB962C8B-B14F-4D97-AF65-F5344CB8AC3E}">
        <p14:creationId xmlns:p14="http://schemas.microsoft.com/office/powerpoint/2010/main" val="3876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EC984A-0190-CE42-BFC6-0A49C1634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319" y="643467"/>
            <a:ext cx="71653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616</Words>
  <Application>Microsoft Macintosh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Learning intentions </vt:lpstr>
      <vt:lpstr>How do historians find out about the past?</vt:lpstr>
      <vt:lpstr>How are sources grouped together? </vt:lpstr>
      <vt:lpstr>PowerPoint Presentation</vt:lpstr>
      <vt:lpstr>PowerPoint Presentation</vt:lpstr>
      <vt:lpstr>Where do historians get their sources?</vt:lpstr>
      <vt:lpstr>How do historians use sources?</vt:lpstr>
      <vt:lpstr>PowerPoint Presentation</vt:lpstr>
      <vt:lpstr>What are the problems with sources? </vt:lpstr>
      <vt:lpstr>What are the strengths and limitations (weaknesses) of some sources?</vt:lpstr>
      <vt:lpstr>Historians and time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Stout</dc:creator>
  <cp:lastModifiedBy>Stacy Stout</cp:lastModifiedBy>
  <cp:revision>1</cp:revision>
  <dcterms:created xsi:type="dcterms:W3CDTF">2022-03-16T11:16:11Z</dcterms:created>
  <dcterms:modified xsi:type="dcterms:W3CDTF">2022-09-12T13:22:20Z</dcterms:modified>
</cp:coreProperties>
</file>